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8"/>
  </p:notesMasterIdLst>
  <p:sldIdLst>
    <p:sldId id="256" r:id="rId2"/>
    <p:sldId id="31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288" r:id="rId56"/>
    <p:sldId id="287" r:id="rId5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19" autoAdjust="0"/>
    <p:restoredTop sz="94610"/>
  </p:normalViewPr>
  <p:slideViewPr>
    <p:cSldViewPr snapToGrid="0" snapToObjects="1">
      <p:cViewPr varScale="1">
        <p:scale>
          <a:sx n="91" d="100"/>
          <a:sy n="91" d="100"/>
        </p:scale>
        <p:origin x="78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33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34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35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36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37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38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39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40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41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42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43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44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45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46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47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48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49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50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51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52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53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54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55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  <a:t>56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0626930-B422-444E-9F93-464A1F55784B}"/>
              </a:ext>
            </a:extLst>
          </p:cNvPr>
          <p:cNvSpPr txBox="1"/>
          <p:nvPr/>
        </p:nvSpPr>
        <p:spPr>
          <a:xfrm>
            <a:off x="673635" y="4624702"/>
            <a:ext cx="692894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汇报将分为检测和攻击两个部分。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8F3AE8C-8A50-2131-8FC6-D9356B4C6999}"/>
              </a:ext>
            </a:extLst>
          </p:cNvPr>
          <p:cNvSpPr txBox="1"/>
          <p:nvPr/>
        </p:nvSpPr>
        <p:spPr>
          <a:xfrm>
            <a:off x="4776300" y="2402321"/>
            <a:ext cx="2639399" cy="225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/>
              <a:t>宋泰霖 </a:t>
            </a:r>
            <a:r>
              <a:rPr lang="en-US" altLang="zh-CN" sz="2400" dirty="0"/>
              <a:t>   </a:t>
            </a:r>
            <a:r>
              <a:rPr lang="zh-CN" altLang="en-US" sz="2400" dirty="0"/>
              <a:t>邓实诚 </a:t>
            </a:r>
            <a:r>
              <a:rPr lang="en-US" altLang="zh-CN" sz="2400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/>
              <a:t>李    典 </a:t>
            </a:r>
            <a:r>
              <a:rPr lang="en-US" altLang="zh-CN" sz="2400" dirty="0"/>
              <a:t>    </a:t>
            </a:r>
            <a:r>
              <a:rPr lang="zh-CN" altLang="en-US" sz="2400" dirty="0"/>
              <a:t>陈星伊 </a:t>
            </a:r>
            <a:r>
              <a:rPr lang="en-US" altLang="zh-CN" sz="2400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/>
              <a:t>刘    锴</a:t>
            </a:r>
            <a:r>
              <a:rPr lang="en-US" altLang="zh-CN" sz="2400" dirty="0"/>
              <a:t>     </a:t>
            </a:r>
            <a:r>
              <a:rPr lang="zh-CN" altLang="en-US" sz="2400" dirty="0"/>
              <a:t>路志远 </a:t>
            </a:r>
            <a:r>
              <a:rPr lang="en-US" altLang="zh-CN" sz="2400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zh-CN" altLang="en-US" sz="2400" dirty="0"/>
              <a:t>路易行 </a:t>
            </a:r>
            <a:r>
              <a:rPr lang="en-US" altLang="zh-CN" sz="2400" dirty="0"/>
              <a:t>   </a:t>
            </a:r>
            <a:r>
              <a:rPr lang="zh-CN" altLang="en-US" sz="2400" dirty="0"/>
              <a:t>郑一新 </a:t>
            </a:r>
            <a:r>
              <a:rPr lang="en-US" altLang="zh-CN" sz="2400" dirty="0"/>
              <a:t> </a:t>
            </a:r>
            <a:endParaRPr lang="zh-CN" altLang="en-US" sz="240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EF6C2F2-95BE-4CC5-E83C-FF8742BEB019}"/>
              </a:ext>
            </a:extLst>
          </p:cNvPr>
          <p:cNvSpPr/>
          <p:nvPr/>
        </p:nvSpPr>
        <p:spPr>
          <a:xfrm>
            <a:off x="2129692" y="836711"/>
            <a:ext cx="7717462" cy="86042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en-US" altLang="zh-CN" sz="6000" b="1" dirty="0" err="1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DeepSafe</a:t>
            </a:r>
            <a:r>
              <a:rPr lang="zh-CN" altLang="en-US" sz="6000" b="1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小组成员名单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69435" y="127000"/>
            <a:ext cx="3452495" cy="86042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6000" b="1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检测部分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69435" y="127000"/>
            <a:ext cx="3452495" cy="86042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lstStyle/>
          <a:p>
            <a:pPr algn="ctr"/>
            <a:r>
              <a:rPr lang="zh-CN" altLang="en-US" sz="60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攻击部分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107</Words>
  <Application>Microsoft Office PowerPoint</Application>
  <PresentationFormat>宽屏</PresentationFormat>
  <Paragraphs>63</Paragraphs>
  <Slides>56</Slides>
  <Notes>55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59" baseType="lpstr">
      <vt:lpstr>等线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生成文本检测赛道</dc:title>
  <dc:subject>PptxGenJS Presentation</dc:subject>
  <dc:creator>Created by Marp</dc:creator>
  <cp:lastModifiedBy>泰霖 宋</cp:lastModifiedBy>
  <cp:revision>7</cp:revision>
  <dcterms:created xsi:type="dcterms:W3CDTF">2026-05-27T09:03:00Z</dcterms:created>
  <dcterms:modified xsi:type="dcterms:W3CDTF">2026-09-07T09:43:29Z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43F5EA9A7D6A4287B0025B38C0013E8E_12</vt:lpwstr>
  </property>
  <property fmtid="{D5CDD505-2E9C-101B-9397-08002B2CF9AE}" pid="3" name="KSOProductBuildVer">
    <vt:lpwstr>2052-12.1.0.19770</vt:lpwstr>
  </property>
</Properties>
</file>